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301" r:id="rId10"/>
    <p:sldId id="302" r:id="rId11"/>
    <p:sldId id="303" r:id="rId12"/>
    <p:sldId id="265" r:id="rId13"/>
    <p:sldId id="304" r:id="rId14"/>
    <p:sldId id="305" r:id="rId15"/>
    <p:sldId id="306" r:id="rId16"/>
    <p:sldId id="307" r:id="rId17"/>
    <p:sldId id="308"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90" r:id="rId40"/>
    <p:sldId id="294" r:id="rId41"/>
    <p:sldId id="295" r:id="rId42"/>
    <p:sldId id="296" r:id="rId43"/>
    <p:sldId id="297" r:id="rId44"/>
    <p:sldId id="298" r:id="rId45"/>
    <p:sldId id="299" r:id="rId46"/>
    <p:sldId id="30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F5C6A-85AB-4625-8E1A-3C609E06C5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EC9CED-62E9-4CD6-8926-5F3AB062F4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B058D9F-611E-4DA3-BB0F-1E70A9B4C4AD}"/>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5" name="Footer Placeholder 4">
            <a:extLst>
              <a:ext uri="{FF2B5EF4-FFF2-40B4-BE49-F238E27FC236}">
                <a16:creationId xmlns:a16="http://schemas.microsoft.com/office/drawing/2014/main" id="{4792C1CC-AD9A-46CA-AAFC-C3BDA139EB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A20E6A-C237-4B80-BE8F-1CE50636E3DD}"/>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388978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3AACA-A11B-4ED8-9A89-FB9790B34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CB3528-0600-48D7-824F-62B039F48B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5C1188-CD2F-43F1-B479-9A57E1301BA3}"/>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5" name="Footer Placeholder 4">
            <a:extLst>
              <a:ext uri="{FF2B5EF4-FFF2-40B4-BE49-F238E27FC236}">
                <a16:creationId xmlns:a16="http://schemas.microsoft.com/office/drawing/2014/main" id="{C34FF581-51DA-4C98-8A43-D55C5D862A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989702-6249-42EF-B7D9-263E8FFF1355}"/>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3418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6584D9-61AF-4FE4-A02A-92E2E08702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4FA3ED-1638-429A-A67C-B659AC6A31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090AF6-6CB1-4F58-9CB2-D291E96AA8E2}"/>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5" name="Footer Placeholder 4">
            <a:extLst>
              <a:ext uri="{FF2B5EF4-FFF2-40B4-BE49-F238E27FC236}">
                <a16:creationId xmlns:a16="http://schemas.microsoft.com/office/drawing/2014/main" id="{875B6942-6F6F-48FE-84B3-D8D48AEF68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320CA7-AFD2-4A2A-B874-112D266150B3}"/>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2827294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B451-7A87-440B-A233-49185C716B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A3A317-D2E0-452B-AA2B-9EC11552B8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CF50B3-9633-4941-81C1-DF093029CF7A}"/>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5" name="Footer Placeholder 4">
            <a:extLst>
              <a:ext uri="{FF2B5EF4-FFF2-40B4-BE49-F238E27FC236}">
                <a16:creationId xmlns:a16="http://schemas.microsoft.com/office/drawing/2014/main" id="{E145F220-F48B-41FF-BB89-147B55F702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82654E-1D48-43A9-AA6E-A3F2B9A5F7B6}"/>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3920768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0D52-6B36-4528-B0B0-E5755DF997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BF09EDF-A0C1-4F15-9864-57105C3A79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4BB6FB-9C2A-46F1-8E59-4A0EE1588F4E}"/>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5" name="Footer Placeholder 4">
            <a:extLst>
              <a:ext uri="{FF2B5EF4-FFF2-40B4-BE49-F238E27FC236}">
                <a16:creationId xmlns:a16="http://schemas.microsoft.com/office/drawing/2014/main" id="{9BE47163-BFBD-4971-AAF2-99D7B642F3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69BCAD-BBA4-4223-B549-122231AA95E6}"/>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3050400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A1E7-3575-4D48-BDC8-065CB3CD5A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035E5F-1B2C-4499-9563-160A7EC3D4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9177A5-C353-4830-BFAE-E5E66A50DA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95A989-7D21-4A13-AEA1-B789B6837BA3}"/>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6" name="Footer Placeholder 5">
            <a:extLst>
              <a:ext uri="{FF2B5EF4-FFF2-40B4-BE49-F238E27FC236}">
                <a16:creationId xmlns:a16="http://schemas.microsoft.com/office/drawing/2014/main" id="{73EBEA01-A958-4C53-9EC9-F570164691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E25D49-66A6-403F-A089-4E169A6B021E}"/>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2615675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0561-07AF-41B7-AF9E-FA6CBE81EA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A48DF1-A149-459C-8A5B-41C2A27FBD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5EC16-D769-4067-8C3E-4EDC0A0343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67FBBA-89B2-4060-90E1-8FEA9B464E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EEDB6E-4EB8-4FCB-8BCD-CE2B81721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2F1906F-1332-4A8D-AC6A-B2B426BCAD59}"/>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8" name="Footer Placeholder 7">
            <a:extLst>
              <a:ext uri="{FF2B5EF4-FFF2-40B4-BE49-F238E27FC236}">
                <a16:creationId xmlns:a16="http://schemas.microsoft.com/office/drawing/2014/main" id="{101119BB-24D5-4C09-A792-133CCD5388F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5CA6F00-12B9-4AA1-9B97-C90CF090B3FF}"/>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1108137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8B84-B945-4099-B1ED-3761F0CE1D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5655B0-81D1-4926-AA01-7DCD754BE5B1}"/>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4" name="Footer Placeholder 3">
            <a:extLst>
              <a:ext uri="{FF2B5EF4-FFF2-40B4-BE49-F238E27FC236}">
                <a16:creationId xmlns:a16="http://schemas.microsoft.com/office/drawing/2014/main" id="{EFF7AB8F-2053-44B1-80FD-5F10A01A4CB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DFC981-1040-4D3A-9103-8FCA7E9119D8}"/>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3724984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7E719-6E6C-4635-97F0-585D50771E6F}"/>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3" name="Footer Placeholder 2">
            <a:extLst>
              <a:ext uri="{FF2B5EF4-FFF2-40B4-BE49-F238E27FC236}">
                <a16:creationId xmlns:a16="http://schemas.microsoft.com/office/drawing/2014/main" id="{548EF777-617B-41E9-814B-B3D7112B4D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F1CE93F-D538-4DA4-80BF-C45902D17764}"/>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415528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4663F-256F-4956-85A5-A79679EB91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A41414A-4320-48AA-96DE-C188C96590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395C9A-3B9D-42B6-B467-B5C052272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00766D-DE1A-4889-9A66-68A69429D435}"/>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6" name="Footer Placeholder 5">
            <a:extLst>
              <a:ext uri="{FF2B5EF4-FFF2-40B4-BE49-F238E27FC236}">
                <a16:creationId xmlns:a16="http://schemas.microsoft.com/office/drawing/2014/main" id="{359E6F6A-921B-41B5-8ADD-209FB6BEAE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C14014-8681-4CD8-8CFD-A22DC34D833B}"/>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51925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23C-B64A-4505-A14E-01F83D126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F22A31-98E7-4BC4-89FB-1DB971258C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4636A6-D92C-4BC9-85AA-A5A367237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CC9638-4E08-4140-A547-3BA1D80AFECE}"/>
              </a:ext>
            </a:extLst>
          </p:cNvPr>
          <p:cNvSpPr>
            <a:spLocks noGrp="1"/>
          </p:cNvSpPr>
          <p:nvPr>
            <p:ph type="dt" sz="half" idx="10"/>
          </p:nvPr>
        </p:nvSpPr>
        <p:spPr/>
        <p:txBody>
          <a:bodyPr/>
          <a:lstStyle/>
          <a:p>
            <a:fld id="{A49006F6-5A02-4F8E-8AD2-E1CEE531B41D}" type="datetimeFigureOut">
              <a:rPr lang="en-IN" smtClean="0"/>
              <a:t>17-11-2020</a:t>
            </a:fld>
            <a:endParaRPr lang="en-IN"/>
          </a:p>
        </p:txBody>
      </p:sp>
      <p:sp>
        <p:nvSpPr>
          <p:cNvPr id="6" name="Footer Placeholder 5">
            <a:extLst>
              <a:ext uri="{FF2B5EF4-FFF2-40B4-BE49-F238E27FC236}">
                <a16:creationId xmlns:a16="http://schemas.microsoft.com/office/drawing/2014/main" id="{2913B117-FF82-47EA-8957-B86DB0BD40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358886-A9A0-40AA-BCE0-3B2FEE35C8A2}"/>
              </a:ext>
            </a:extLst>
          </p:cNvPr>
          <p:cNvSpPr>
            <a:spLocks noGrp="1"/>
          </p:cNvSpPr>
          <p:nvPr>
            <p:ph type="sldNum" sz="quarter" idx="12"/>
          </p:nvPr>
        </p:nvSpPr>
        <p:spPr/>
        <p:txBody>
          <a:bodyPr/>
          <a:lstStyle/>
          <a:p>
            <a:fld id="{CCC6C148-5CD8-4E43-B330-4EED39DC297E}" type="slidenum">
              <a:rPr lang="en-IN" smtClean="0"/>
              <a:t>‹#›</a:t>
            </a:fld>
            <a:endParaRPr lang="en-IN"/>
          </a:p>
        </p:txBody>
      </p:sp>
    </p:spTree>
    <p:extLst>
      <p:ext uri="{BB962C8B-B14F-4D97-AF65-F5344CB8AC3E}">
        <p14:creationId xmlns:p14="http://schemas.microsoft.com/office/powerpoint/2010/main" val="384367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2A5AD7-E07A-4CBD-9439-48C890BC69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80E020-0F56-4DD3-AC53-0D59763812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9D24A4-59CA-42C5-8B4D-10BD75B60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9006F6-5A02-4F8E-8AD2-E1CEE531B41D}" type="datetimeFigureOut">
              <a:rPr lang="en-IN" smtClean="0"/>
              <a:t>17-11-2020</a:t>
            </a:fld>
            <a:endParaRPr lang="en-IN"/>
          </a:p>
        </p:txBody>
      </p:sp>
      <p:sp>
        <p:nvSpPr>
          <p:cNvPr id="5" name="Footer Placeholder 4">
            <a:extLst>
              <a:ext uri="{FF2B5EF4-FFF2-40B4-BE49-F238E27FC236}">
                <a16:creationId xmlns:a16="http://schemas.microsoft.com/office/drawing/2014/main" id="{FD6BF5DB-2239-46A7-9237-2E6F2B6593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F99608-D88B-4E26-ACE1-0D878A838D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6C148-5CD8-4E43-B330-4EED39DC297E}" type="slidenum">
              <a:rPr lang="en-IN" smtClean="0"/>
              <a:t>‹#›</a:t>
            </a:fld>
            <a:endParaRPr lang="en-IN"/>
          </a:p>
        </p:txBody>
      </p:sp>
    </p:spTree>
    <p:extLst>
      <p:ext uri="{BB962C8B-B14F-4D97-AF65-F5344CB8AC3E}">
        <p14:creationId xmlns:p14="http://schemas.microsoft.com/office/powerpoint/2010/main" val="49575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E4D4-4716-47CD-B934-2EEBA8D70F73}"/>
              </a:ext>
            </a:extLst>
          </p:cNvPr>
          <p:cNvSpPr>
            <a:spLocks noGrp="1"/>
          </p:cNvSpPr>
          <p:nvPr>
            <p:ph type="ctrTitle"/>
          </p:nvPr>
        </p:nvSpPr>
        <p:spPr/>
        <p:txBody>
          <a:bodyPr/>
          <a:lstStyle/>
          <a:p>
            <a:r>
              <a:rPr lang="en-IN" dirty="0"/>
              <a:t>Git-GitHub</a:t>
            </a:r>
          </a:p>
        </p:txBody>
      </p:sp>
      <p:sp>
        <p:nvSpPr>
          <p:cNvPr id="3" name="Subtitle 2">
            <a:extLst>
              <a:ext uri="{FF2B5EF4-FFF2-40B4-BE49-F238E27FC236}">
                <a16:creationId xmlns:a16="http://schemas.microsoft.com/office/drawing/2014/main" id="{B26C7A58-255C-4992-9FE6-42E8DEDC0B82}"/>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48209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5FEBD84-100B-48A3-84ED-60D0458A4A2A}"/>
              </a:ext>
            </a:extLst>
          </p:cNvPr>
          <p:cNvGraphicFramePr>
            <a:graphicFrameLocks noGrp="1"/>
          </p:cNvGraphicFramePr>
          <p:nvPr>
            <p:ph idx="1"/>
            <p:extLst>
              <p:ext uri="{D42A27DB-BD31-4B8C-83A1-F6EECF244321}">
                <p14:modId xmlns:p14="http://schemas.microsoft.com/office/powerpoint/2010/main" val="42918560"/>
              </p:ext>
            </p:extLst>
          </p:nvPr>
        </p:nvGraphicFramePr>
        <p:xfrm>
          <a:off x="435006" y="575964"/>
          <a:ext cx="11132598" cy="5852160"/>
        </p:xfrm>
        <a:graphic>
          <a:graphicData uri="http://schemas.openxmlformats.org/drawingml/2006/table">
            <a:tbl>
              <a:tblPr firstRow="1" bandRow="1">
                <a:tableStyleId>{5C22544A-7EE6-4342-B048-85BDC9FD1C3A}</a:tableStyleId>
              </a:tblPr>
              <a:tblGrid>
                <a:gridCol w="5566299">
                  <a:extLst>
                    <a:ext uri="{9D8B030D-6E8A-4147-A177-3AD203B41FA5}">
                      <a16:colId xmlns:a16="http://schemas.microsoft.com/office/drawing/2014/main" val="3011673953"/>
                    </a:ext>
                  </a:extLst>
                </a:gridCol>
                <a:gridCol w="5566299">
                  <a:extLst>
                    <a:ext uri="{9D8B030D-6E8A-4147-A177-3AD203B41FA5}">
                      <a16:colId xmlns:a16="http://schemas.microsoft.com/office/drawing/2014/main" val="30923349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Centralized version control is easier to learn than distributed. If you are a beginner you’ll have to remember all the commands for all the operations in DVCS and working on DVCS might be confusing initially. CVCS is easy to learn and easy to set up.</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DVCS has the biggest advantage that it allows you to work offline and gives flexibility. You have the entire history of the code in your own hard drive, so all the changes you will be making in your own server or to your own repository which doesn’t require internet connection, but this is not in case of CVCS.</a:t>
                      </a:r>
                    </a:p>
                    <a:p>
                      <a:endParaRPr lang="en-IN" dirty="0"/>
                    </a:p>
                  </a:txBody>
                  <a:tcPr/>
                </a:tc>
                <a:extLst>
                  <a:ext uri="{0D108BD9-81ED-4DB2-BD59-A6C34878D82A}">
                    <a16:rowId xmlns:a16="http://schemas.microsoft.com/office/drawing/2014/main" val="3287058242"/>
                  </a:ext>
                </a:extLst>
              </a:tr>
              <a:tr h="370840">
                <a:tc>
                  <a:txBody>
                    <a:bodyPr/>
                    <a:lstStyle/>
                    <a:p>
                      <a:r>
                        <a:rPr lang="en-IN" dirty="0"/>
                        <a:t>CVCS is slower, since you need to communicate with the remote server through 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DVCS is faster than CVCS because you don’t need to communicate with the remote server for each and every command. You do everything locally which gives you benefit to work faster than CVCS.</a:t>
                      </a:r>
                    </a:p>
                    <a:p>
                      <a:endParaRPr lang="en-IN" dirty="0"/>
                    </a:p>
                  </a:txBody>
                  <a:tcPr/>
                </a:tc>
                <a:extLst>
                  <a:ext uri="{0D108BD9-81ED-4DB2-BD59-A6C34878D82A}">
                    <a16:rowId xmlns:a16="http://schemas.microsoft.com/office/drawing/2014/main" val="1021655908"/>
                  </a:ext>
                </a:extLst>
              </a:tr>
              <a:tr h="370840">
                <a:tc>
                  <a:txBody>
                    <a:bodyPr/>
                    <a:lstStyle/>
                    <a:p>
                      <a:r>
                        <a:rPr lang="en-US" sz="1800" b="0" i="0" kern="1200" dirty="0">
                          <a:solidFill>
                            <a:schemeClr val="dk1"/>
                          </a:solidFill>
                          <a:effectLst/>
                          <a:latin typeface="+mn-lt"/>
                          <a:ea typeface="+mn-ea"/>
                          <a:cs typeface="+mn-cs"/>
                        </a:rPr>
                        <a:t> In CVCS it’s difficult and time-consuming to work on branches because it requires to communicate with the server directly.</a:t>
                      </a:r>
                      <a:endParaRPr lang="en-IN" dirty="0"/>
                    </a:p>
                  </a:txBody>
                  <a:tcPr/>
                </a:tc>
                <a:tc>
                  <a:txBody>
                    <a:bodyPr/>
                    <a:lstStyle/>
                    <a:p>
                      <a:r>
                        <a:rPr lang="en-US" sz="1800" b="0" i="0" kern="1200" dirty="0">
                          <a:solidFill>
                            <a:schemeClr val="dk1"/>
                          </a:solidFill>
                          <a:effectLst/>
                          <a:latin typeface="+mn-lt"/>
                          <a:ea typeface="+mn-ea"/>
                          <a:cs typeface="+mn-cs"/>
                        </a:rPr>
                        <a:t>Working on branches is easy in DVCS. Every developer has an entire history of the code in DVCS, so developers can share their changes before merging all the ‘set of changes’ to the remote server</a:t>
                      </a:r>
                      <a:endParaRPr lang="en-IN" dirty="0"/>
                    </a:p>
                  </a:txBody>
                  <a:tcPr/>
                </a:tc>
                <a:extLst>
                  <a:ext uri="{0D108BD9-81ED-4DB2-BD59-A6C34878D82A}">
                    <a16:rowId xmlns:a16="http://schemas.microsoft.com/office/drawing/2014/main" val="571697412"/>
                  </a:ext>
                </a:extLst>
              </a:tr>
              <a:tr h="370840">
                <a:tc>
                  <a:txBody>
                    <a:bodyPr/>
                    <a:lstStyle/>
                    <a:p>
                      <a:r>
                        <a:rPr lang="en-US" sz="1800" b="0" i="0" kern="1200" dirty="0">
                          <a:solidFill>
                            <a:schemeClr val="dk1"/>
                          </a:solidFill>
                          <a:effectLst/>
                          <a:latin typeface="+mn-lt"/>
                          <a:ea typeface="+mn-ea"/>
                          <a:cs typeface="+mn-cs"/>
                        </a:rPr>
                        <a:t> in CVCS you just need to get few lines of code because you don’t need to save the entire history or complete project in your own server so there is no requirement for additional space.</a:t>
                      </a:r>
                      <a:endParaRPr lang="en-IN" dirty="0"/>
                    </a:p>
                  </a:txBody>
                  <a:tcPr/>
                </a:tc>
                <a:tc>
                  <a:txBody>
                    <a:bodyPr/>
                    <a:lstStyle/>
                    <a:p>
                      <a:r>
                        <a:rPr lang="en-US" sz="1800" b="0" i="0" kern="1200" dirty="0">
                          <a:solidFill>
                            <a:schemeClr val="dk1"/>
                          </a:solidFill>
                          <a:effectLst/>
                          <a:latin typeface="+mn-lt"/>
                          <a:ea typeface="+mn-ea"/>
                          <a:cs typeface="+mn-cs"/>
                        </a:rPr>
                        <a:t>If the project has long history or the project contain large binary files in that case downloading the entire project in DVCS can take more time and space than usual</a:t>
                      </a:r>
                      <a:endParaRPr lang="en-IN" dirty="0"/>
                    </a:p>
                  </a:txBody>
                  <a:tcPr/>
                </a:tc>
                <a:extLst>
                  <a:ext uri="{0D108BD9-81ED-4DB2-BD59-A6C34878D82A}">
                    <a16:rowId xmlns:a16="http://schemas.microsoft.com/office/drawing/2014/main" val="3156888364"/>
                  </a:ext>
                </a:extLst>
              </a:tr>
            </a:tbl>
          </a:graphicData>
        </a:graphic>
      </p:graphicFrame>
    </p:spTree>
    <p:extLst>
      <p:ext uri="{BB962C8B-B14F-4D97-AF65-F5344CB8AC3E}">
        <p14:creationId xmlns:p14="http://schemas.microsoft.com/office/powerpoint/2010/main" val="1757863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03FFA9E-402D-4E9A-9758-E297F2EACE53}"/>
              </a:ext>
            </a:extLst>
          </p:cNvPr>
          <p:cNvGraphicFramePr>
            <a:graphicFrameLocks noGrp="1"/>
          </p:cNvGraphicFramePr>
          <p:nvPr>
            <p:ph idx="1"/>
            <p:extLst>
              <p:ext uri="{D42A27DB-BD31-4B8C-83A1-F6EECF244321}">
                <p14:modId xmlns:p14="http://schemas.microsoft.com/office/powerpoint/2010/main" val="494176005"/>
              </p:ext>
            </p:extLst>
          </p:nvPr>
        </p:nvGraphicFramePr>
        <p:xfrm>
          <a:off x="838200" y="1825625"/>
          <a:ext cx="10515600" cy="36626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86345722"/>
                    </a:ext>
                  </a:extLst>
                </a:gridCol>
                <a:gridCol w="5257800">
                  <a:extLst>
                    <a:ext uri="{9D8B030D-6E8A-4147-A177-3AD203B41FA5}">
                      <a16:colId xmlns:a16="http://schemas.microsoft.com/office/drawing/2014/main" val="91795122"/>
                    </a:ext>
                  </a:extLst>
                </a:gridCol>
              </a:tblGrid>
              <a:tr h="370840">
                <a:tc>
                  <a:txBody>
                    <a:bodyPr/>
                    <a:lstStyle/>
                    <a:p>
                      <a:r>
                        <a:rPr lang="en-US" sz="1800" b="0" i="0" kern="1200" dirty="0">
                          <a:solidFill>
                            <a:schemeClr val="lt1"/>
                          </a:solidFill>
                          <a:effectLst/>
                          <a:latin typeface="+mn-lt"/>
                          <a:ea typeface="+mn-ea"/>
                          <a:cs typeface="+mn-cs"/>
                        </a:rPr>
                        <a:t>This is not in case of CVCS, there is just a single remote server which has entire code history.</a:t>
                      </a:r>
                      <a:endParaRPr lang="en-IN" dirty="0"/>
                    </a:p>
                  </a:txBody>
                  <a:tcPr/>
                </a:tc>
                <a:tc>
                  <a:txBody>
                    <a:bodyPr/>
                    <a:lstStyle/>
                    <a:p>
                      <a:r>
                        <a:rPr lang="en-US" sz="1800" b="0" i="0" kern="1200" dirty="0">
                          <a:solidFill>
                            <a:schemeClr val="lt1"/>
                          </a:solidFill>
                          <a:effectLst/>
                          <a:latin typeface="+mn-lt"/>
                          <a:ea typeface="+mn-ea"/>
                          <a:cs typeface="+mn-cs"/>
                        </a:rPr>
                        <a:t>If the main server goes down or it crashes in DVCS, you can still get the backup or entire history of the code from your local repository or server where the full revision of the code is already saved.</a:t>
                      </a:r>
                      <a:endParaRPr lang="en-IN" dirty="0"/>
                    </a:p>
                  </a:txBody>
                  <a:tcPr/>
                </a:tc>
                <a:extLst>
                  <a:ext uri="{0D108BD9-81ED-4DB2-BD59-A6C34878D82A}">
                    <a16:rowId xmlns:a16="http://schemas.microsoft.com/office/drawing/2014/main" val="1924865069"/>
                  </a:ext>
                </a:extLst>
              </a:tr>
              <a:tr h="370840">
                <a:tc>
                  <a:txBody>
                    <a:bodyPr/>
                    <a:lstStyle/>
                    <a:p>
                      <a:r>
                        <a:rPr lang="en-US" sz="1800" b="0" i="0" kern="1200" dirty="0">
                          <a:solidFill>
                            <a:schemeClr val="dk1"/>
                          </a:solidFill>
                          <a:effectLst/>
                          <a:latin typeface="+mn-lt"/>
                          <a:ea typeface="+mn-ea"/>
                          <a:cs typeface="+mn-cs"/>
                        </a:rPr>
                        <a:t>Merge conflicts are more in CVCS in comparison of DVCS.</a:t>
                      </a:r>
                      <a:endParaRPr lang="en-IN" dirty="0"/>
                    </a:p>
                  </a:txBody>
                  <a:tcPr/>
                </a:tc>
                <a:tc>
                  <a:txBody>
                    <a:bodyPr/>
                    <a:lstStyle/>
                    <a:p>
                      <a:r>
                        <a:rPr lang="en-US" sz="1800" b="0" i="0" kern="1200" dirty="0">
                          <a:solidFill>
                            <a:schemeClr val="dk1"/>
                          </a:solidFill>
                          <a:effectLst/>
                          <a:latin typeface="+mn-lt"/>
                          <a:ea typeface="+mn-ea"/>
                          <a:cs typeface="+mn-cs"/>
                        </a:rPr>
                        <a:t>Merge conflicts with other developers code are less in DVCS. Because of every developer work on their own piece of code.</a:t>
                      </a:r>
                      <a:endParaRPr lang="en-IN" dirty="0"/>
                    </a:p>
                  </a:txBody>
                  <a:tcPr/>
                </a:tc>
                <a:extLst>
                  <a:ext uri="{0D108BD9-81ED-4DB2-BD59-A6C34878D82A}">
                    <a16:rowId xmlns:a16="http://schemas.microsoft.com/office/drawing/2014/main" val="1452076704"/>
                  </a:ext>
                </a:extLst>
              </a:tr>
              <a:tr h="370840">
                <a:tc>
                  <a:txBody>
                    <a:bodyPr/>
                    <a:lstStyle/>
                    <a:p>
                      <a:r>
                        <a:rPr lang="en-IN" dirty="0"/>
                        <a:t>In CVCS, developers cannot work in isolation, and hence are connected</a:t>
                      </a:r>
                    </a:p>
                  </a:txBody>
                  <a:tcPr/>
                </a:tc>
                <a:tc>
                  <a:txBody>
                    <a:bodyPr/>
                    <a:lstStyle/>
                    <a:p>
                      <a:r>
                        <a:rPr lang="en-US" sz="1800" b="0" i="0" kern="1200" dirty="0">
                          <a:solidFill>
                            <a:schemeClr val="dk1"/>
                          </a:solidFill>
                          <a:effectLst/>
                          <a:latin typeface="+mn-lt"/>
                          <a:ea typeface="+mn-ea"/>
                          <a:cs typeface="+mn-cs"/>
                        </a:rPr>
                        <a:t>In DVCS, sometimes developer take the advantage of having the entire history of the code and they may work for too long in isolation which is not a good thing. </a:t>
                      </a:r>
                      <a:endParaRPr lang="en-IN" dirty="0"/>
                    </a:p>
                  </a:txBody>
                  <a:tcPr/>
                </a:tc>
                <a:extLst>
                  <a:ext uri="{0D108BD9-81ED-4DB2-BD59-A6C34878D82A}">
                    <a16:rowId xmlns:a16="http://schemas.microsoft.com/office/drawing/2014/main" val="2975461142"/>
                  </a:ext>
                </a:extLst>
              </a:tr>
              <a:tr h="370840">
                <a:tc>
                  <a:txBody>
                    <a:bodyPr/>
                    <a:lstStyle/>
                    <a:p>
                      <a:endParaRPr lang="en-IN"/>
                    </a:p>
                  </a:txBody>
                  <a:tcPr/>
                </a:tc>
                <a:tc>
                  <a:txBody>
                    <a:bodyPr/>
                    <a:lstStyle/>
                    <a:p>
                      <a:endParaRPr lang="en-IN" dirty="0"/>
                    </a:p>
                  </a:txBody>
                  <a:tcPr/>
                </a:tc>
                <a:extLst>
                  <a:ext uri="{0D108BD9-81ED-4DB2-BD59-A6C34878D82A}">
                    <a16:rowId xmlns:a16="http://schemas.microsoft.com/office/drawing/2014/main" val="2242724502"/>
                  </a:ext>
                </a:extLst>
              </a:tr>
            </a:tbl>
          </a:graphicData>
        </a:graphic>
      </p:graphicFrame>
    </p:spTree>
    <p:extLst>
      <p:ext uri="{BB962C8B-B14F-4D97-AF65-F5344CB8AC3E}">
        <p14:creationId xmlns:p14="http://schemas.microsoft.com/office/powerpoint/2010/main" val="1927470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AFA286-7B85-48BC-9890-6C26B3639ACA}"/>
              </a:ext>
            </a:extLst>
          </p:cNvPr>
          <p:cNvPicPr>
            <a:picLocks noGrp="1" noChangeAspect="1"/>
          </p:cNvPicPr>
          <p:nvPr>
            <p:ph idx="1"/>
          </p:nvPr>
        </p:nvPicPr>
        <p:blipFill>
          <a:blip r:embed="rId2"/>
          <a:stretch>
            <a:fillRect/>
          </a:stretch>
        </p:blipFill>
        <p:spPr>
          <a:xfrm>
            <a:off x="517761" y="336136"/>
            <a:ext cx="10259730" cy="5840827"/>
          </a:xfrm>
          <a:prstGeom prst="rect">
            <a:avLst/>
          </a:prstGeom>
        </p:spPr>
      </p:pic>
    </p:spTree>
    <p:extLst>
      <p:ext uri="{BB962C8B-B14F-4D97-AF65-F5344CB8AC3E}">
        <p14:creationId xmlns:p14="http://schemas.microsoft.com/office/powerpoint/2010/main" val="559404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27C1-3C6F-43BF-9791-90C4188D9587}"/>
              </a:ext>
            </a:extLst>
          </p:cNvPr>
          <p:cNvSpPr>
            <a:spLocks noGrp="1"/>
          </p:cNvSpPr>
          <p:nvPr>
            <p:ph type="title"/>
          </p:nvPr>
        </p:nvSpPr>
        <p:spPr>
          <a:xfrm>
            <a:off x="838200" y="365126"/>
            <a:ext cx="10515600" cy="895504"/>
          </a:xfrm>
        </p:spPr>
        <p:txBody>
          <a:bodyPr>
            <a:normAutofit fontScale="90000"/>
          </a:bodyPr>
          <a:lstStyle/>
          <a:p>
            <a:br>
              <a:rPr lang="en-US" dirty="0"/>
            </a:br>
            <a:r>
              <a:rPr lang="en-US" dirty="0"/>
              <a:t>A Short History of Git</a:t>
            </a:r>
            <a:br>
              <a:rPr lang="en-US" dirty="0"/>
            </a:br>
            <a:endParaRPr lang="en-IN" dirty="0"/>
          </a:p>
        </p:txBody>
      </p:sp>
      <p:sp>
        <p:nvSpPr>
          <p:cNvPr id="3" name="Content Placeholder 2">
            <a:extLst>
              <a:ext uri="{FF2B5EF4-FFF2-40B4-BE49-F238E27FC236}">
                <a16:creationId xmlns:a16="http://schemas.microsoft.com/office/drawing/2014/main" id="{A6D41EF3-A14A-48A5-8859-2764B78E548B}"/>
              </a:ext>
            </a:extLst>
          </p:cNvPr>
          <p:cNvSpPr>
            <a:spLocks noGrp="1"/>
          </p:cNvSpPr>
          <p:nvPr>
            <p:ph idx="1"/>
          </p:nvPr>
        </p:nvSpPr>
        <p:spPr/>
        <p:txBody>
          <a:bodyPr>
            <a:normAutofit/>
          </a:bodyPr>
          <a:lstStyle/>
          <a:p>
            <a:r>
              <a:rPr lang="en-US" dirty="0"/>
              <a:t>As with many great things in life, Git began with a bit of creative destruction and fiery controversy.</a:t>
            </a:r>
          </a:p>
          <a:p>
            <a:r>
              <a:rPr lang="en-US" dirty="0"/>
              <a:t>The Linux kernel is an open source software project of fairly large scope. For most of the lifetime of the Linux kernel maintenance (1991–2002), changes to the software were passed around as patches and archived files. In 2002, the Linux kernel project began using a proprietary DVCS called </a:t>
            </a:r>
            <a:r>
              <a:rPr lang="en-US" dirty="0" err="1"/>
              <a:t>BitKeeper</a:t>
            </a:r>
            <a:r>
              <a:rPr lang="en-US" dirty="0"/>
              <a:t>.</a:t>
            </a:r>
          </a:p>
          <a:p>
            <a:r>
              <a:rPr lang="en-US" b="0" i="0" dirty="0">
                <a:solidFill>
                  <a:srgbClr val="4E443C"/>
                </a:solidFill>
                <a:effectLst/>
                <a:latin typeface="Arial" panose="020B0604020202020204" pitchFamily="34" charset="0"/>
              </a:rPr>
              <a:t>In 2005, the relationship between the community that developed the Linux kernel and the commercial company that developed </a:t>
            </a:r>
            <a:r>
              <a:rPr lang="en-US" b="0" i="0" dirty="0" err="1">
                <a:solidFill>
                  <a:srgbClr val="4E443C"/>
                </a:solidFill>
                <a:effectLst/>
                <a:latin typeface="Arial" panose="020B0604020202020204" pitchFamily="34" charset="0"/>
              </a:rPr>
              <a:t>BitKeeper</a:t>
            </a:r>
            <a:r>
              <a:rPr lang="en-US" b="0" i="0" dirty="0">
                <a:solidFill>
                  <a:srgbClr val="4E443C"/>
                </a:solidFill>
                <a:effectLst/>
                <a:latin typeface="Arial" panose="020B0604020202020204" pitchFamily="34" charset="0"/>
              </a:rPr>
              <a:t> broke down</a:t>
            </a:r>
            <a:endParaRPr lang="en-IN" dirty="0"/>
          </a:p>
        </p:txBody>
      </p:sp>
    </p:spTree>
    <p:extLst>
      <p:ext uri="{BB962C8B-B14F-4D97-AF65-F5344CB8AC3E}">
        <p14:creationId xmlns:p14="http://schemas.microsoft.com/office/powerpoint/2010/main" val="161795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54F77-75D5-4724-B9FF-70D494E40407}"/>
              </a:ext>
            </a:extLst>
          </p:cNvPr>
          <p:cNvSpPr>
            <a:spLocks noGrp="1"/>
          </p:cNvSpPr>
          <p:nvPr>
            <p:ph idx="1"/>
          </p:nvPr>
        </p:nvSpPr>
        <p:spPr>
          <a:xfrm>
            <a:off x="736847" y="603682"/>
            <a:ext cx="10616953" cy="5573281"/>
          </a:xfrm>
        </p:spPr>
        <p:txBody>
          <a:bodyPr>
            <a:normAutofit/>
          </a:bodyPr>
          <a:lstStyle/>
          <a:p>
            <a:r>
              <a:rPr lang="en-US" b="0" i="0" dirty="0">
                <a:solidFill>
                  <a:srgbClr val="4E443C"/>
                </a:solidFill>
                <a:effectLst/>
                <a:latin typeface="Arial" panose="020B0604020202020204" pitchFamily="34" charset="0"/>
              </a:rPr>
              <a:t>This prompted the Linux development community (and in particular Linus Torvalds, the creator of Linux) to develop their own tool based on some of the lessons they learned while using </a:t>
            </a:r>
            <a:r>
              <a:rPr lang="en-US" b="0" i="0" dirty="0" err="1">
                <a:solidFill>
                  <a:srgbClr val="4E443C"/>
                </a:solidFill>
                <a:effectLst/>
                <a:latin typeface="Arial" panose="020B0604020202020204" pitchFamily="34" charset="0"/>
              </a:rPr>
              <a:t>BitKeeper</a:t>
            </a:r>
            <a:r>
              <a:rPr lang="en-US" b="0" i="0" dirty="0">
                <a:solidFill>
                  <a:srgbClr val="4E443C"/>
                </a:solidFill>
                <a:effectLst/>
                <a:latin typeface="Arial" panose="020B0604020202020204" pitchFamily="34" charset="0"/>
              </a:rPr>
              <a:t>. Some of the goals of the new system were as follows:</a:t>
            </a:r>
          </a:p>
          <a:p>
            <a:pPr lvl="1"/>
            <a:r>
              <a:rPr lang="en-US" b="0" i="0" dirty="0">
                <a:solidFill>
                  <a:srgbClr val="4E443C"/>
                </a:solidFill>
                <a:effectLst/>
                <a:latin typeface="Arial" panose="020B0604020202020204" pitchFamily="34" charset="0"/>
              </a:rPr>
              <a:t>Speed</a:t>
            </a:r>
          </a:p>
          <a:p>
            <a:pPr lvl="1"/>
            <a:r>
              <a:rPr lang="en-US" b="0" i="0" dirty="0">
                <a:solidFill>
                  <a:srgbClr val="4E443C"/>
                </a:solidFill>
                <a:effectLst/>
                <a:latin typeface="Arial" panose="020B0604020202020204" pitchFamily="34" charset="0"/>
              </a:rPr>
              <a:t>Simple design</a:t>
            </a:r>
          </a:p>
          <a:p>
            <a:pPr lvl="1"/>
            <a:r>
              <a:rPr lang="en-US" b="0" i="0" dirty="0">
                <a:solidFill>
                  <a:srgbClr val="4E443C"/>
                </a:solidFill>
                <a:effectLst/>
                <a:latin typeface="Arial" panose="020B0604020202020204" pitchFamily="34" charset="0"/>
              </a:rPr>
              <a:t>Strong support for non-linear development (thousands of parallel branches)</a:t>
            </a:r>
          </a:p>
          <a:p>
            <a:pPr lvl="1"/>
            <a:r>
              <a:rPr lang="en-US" b="0" i="0" dirty="0">
                <a:solidFill>
                  <a:srgbClr val="4E443C"/>
                </a:solidFill>
                <a:effectLst/>
                <a:latin typeface="Arial" panose="020B0604020202020204" pitchFamily="34" charset="0"/>
              </a:rPr>
              <a:t>Fully distributed</a:t>
            </a:r>
          </a:p>
          <a:p>
            <a:pPr lvl="1"/>
            <a:r>
              <a:rPr lang="en-US" b="0" i="0" dirty="0">
                <a:solidFill>
                  <a:srgbClr val="4E443C"/>
                </a:solidFill>
                <a:effectLst/>
                <a:latin typeface="Arial" panose="020B0604020202020204" pitchFamily="34" charset="0"/>
              </a:rPr>
              <a:t>Able to handle large projects like the Linux kernel efficiently (speed and data size)</a:t>
            </a:r>
          </a:p>
          <a:p>
            <a:pPr lvl="1"/>
            <a:endParaRPr lang="en-IN" dirty="0"/>
          </a:p>
        </p:txBody>
      </p:sp>
    </p:spTree>
    <p:extLst>
      <p:ext uri="{BB962C8B-B14F-4D97-AF65-F5344CB8AC3E}">
        <p14:creationId xmlns:p14="http://schemas.microsoft.com/office/powerpoint/2010/main" val="3910312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C3C3-C0DA-404D-869B-3A1B21BBBE20}"/>
              </a:ext>
            </a:extLst>
          </p:cNvPr>
          <p:cNvSpPr>
            <a:spLocks noGrp="1"/>
          </p:cNvSpPr>
          <p:nvPr>
            <p:ph type="title"/>
          </p:nvPr>
        </p:nvSpPr>
        <p:spPr/>
        <p:txBody>
          <a:bodyPr/>
          <a:lstStyle/>
          <a:p>
            <a:r>
              <a:rPr lang="en-IN" dirty="0"/>
              <a:t>Git- Way of storing and working</a:t>
            </a:r>
          </a:p>
        </p:txBody>
      </p:sp>
      <p:sp>
        <p:nvSpPr>
          <p:cNvPr id="3" name="Content Placeholder 2">
            <a:extLst>
              <a:ext uri="{FF2B5EF4-FFF2-40B4-BE49-F238E27FC236}">
                <a16:creationId xmlns:a16="http://schemas.microsoft.com/office/drawing/2014/main" id="{C7FFCE80-E1EF-41C1-9A34-C590D02786AD}"/>
              </a:ext>
            </a:extLst>
          </p:cNvPr>
          <p:cNvSpPr>
            <a:spLocks noGrp="1"/>
          </p:cNvSpPr>
          <p:nvPr>
            <p:ph idx="1"/>
          </p:nvPr>
        </p:nvSpPr>
        <p:spPr/>
        <p:txBody>
          <a:bodyPr/>
          <a:lstStyle/>
          <a:p>
            <a:r>
              <a:rPr lang="en-US" b="0" i="0" dirty="0">
                <a:solidFill>
                  <a:srgbClr val="4E443C"/>
                </a:solidFill>
                <a:effectLst/>
                <a:latin typeface="Arial" panose="020B0604020202020204" pitchFamily="34" charset="0"/>
              </a:rPr>
              <a:t>Git doesn’t store data as a series of changesets or differences, but instead as a series of </a:t>
            </a:r>
            <a:r>
              <a:rPr lang="en-US" b="1" i="0" dirty="0">
                <a:solidFill>
                  <a:srgbClr val="4E443C"/>
                </a:solidFill>
                <a:effectLst/>
                <a:latin typeface="Courier"/>
              </a:rPr>
              <a:t>snapshots</a:t>
            </a:r>
            <a:r>
              <a:rPr lang="en-US" b="0" i="0" dirty="0">
                <a:solidFill>
                  <a:srgbClr val="4E443C"/>
                </a:solidFill>
                <a:effectLst/>
                <a:latin typeface="Arial" panose="020B0604020202020204" pitchFamily="34" charset="0"/>
              </a:rPr>
              <a:t>.</a:t>
            </a:r>
          </a:p>
          <a:p>
            <a:r>
              <a:rPr lang="en-US" b="0" i="0" dirty="0">
                <a:solidFill>
                  <a:srgbClr val="4E443C"/>
                </a:solidFill>
                <a:effectLst/>
                <a:latin typeface="Arial" panose="020B0604020202020204" pitchFamily="34" charset="0"/>
              </a:rPr>
              <a:t>When you make a commit, Git stores a commit object that contains a pointer to the snapshot of the content you staged. This object also contains the author’s name and email address, the message that you typed, and pointers to the commit or commits that directly came before this commit or a merge of two or more branches.</a:t>
            </a:r>
            <a:endParaRPr lang="en-IN" dirty="0"/>
          </a:p>
        </p:txBody>
      </p:sp>
    </p:spTree>
    <p:extLst>
      <p:ext uri="{BB962C8B-B14F-4D97-AF65-F5344CB8AC3E}">
        <p14:creationId xmlns:p14="http://schemas.microsoft.com/office/powerpoint/2010/main" val="75170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CE6BD-6E3C-4C03-B1F0-5D680F031C2A}"/>
              </a:ext>
            </a:extLst>
          </p:cNvPr>
          <p:cNvSpPr>
            <a:spLocks noGrp="1"/>
          </p:cNvSpPr>
          <p:nvPr>
            <p:ph idx="1"/>
          </p:nvPr>
        </p:nvSpPr>
        <p:spPr>
          <a:xfrm>
            <a:off x="665825" y="656948"/>
            <a:ext cx="10687975" cy="5520015"/>
          </a:xfrm>
        </p:spPr>
        <p:txBody>
          <a:bodyPr>
            <a:normAutofit fontScale="85000" lnSpcReduction="20000"/>
          </a:bodyPr>
          <a:lstStyle/>
          <a:p>
            <a:r>
              <a:rPr lang="en-US" dirty="0"/>
              <a:t>To visualize this, let’s assume that you have a directory containing three files, and you stage them all and commit. Staging the files computes a checksum for each one, stores that version of the file in the Git repository (Git refers to them as blobs), and adds that checksum to the staging area:</a:t>
            </a:r>
          </a:p>
          <a:p>
            <a:endParaRPr lang="en-US" dirty="0"/>
          </a:p>
          <a:p>
            <a:r>
              <a:rPr lang="en-US" dirty="0"/>
              <a:t>$ git add README </a:t>
            </a:r>
            <a:r>
              <a:rPr lang="en-US" dirty="0" err="1"/>
              <a:t>test.rb</a:t>
            </a:r>
            <a:r>
              <a:rPr lang="en-US" dirty="0"/>
              <a:t> LICENSE</a:t>
            </a:r>
          </a:p>
          <a:p>
            <a:r>
              <a:rPr lang="en-US" dirty="0"/>
              <a:t>$ git commit -m 'Initial commit'</a:t>
            </a:r>
          </a:p>
          <a:p>
            <a:r>
              <a:rPr lang="en-US" dirty="0"/>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endParaRPr lang="en-US" dirty="0"/>
          </a:p>
          <a:p>
            <a:r>
              <a:rPr lang="en-US" dirty="0"/>
              <a:t>Your Git repository now contains five objects: three blobs (each representing the contents of one of the three files), one tree that lists the contents of the directory and specifies which file names are stored as which blobs, and one commit with the pointer to that root tree and all the commit metadata.</a:t>
            </a:r>
            <a:endParaRPr lang="en-IN" dirty="0"/>
          </a:p>
        </p:txBody>
      </p:sp>
    </p:spTree>
    <p:extLst>
      <p:ext uri="{BB962C8B-B14F-4D97-AF65-F5344CB8AC3E}">
        <p14:creationId xmlns:p14="http://schemas.microsoft.com/office/powerpoint/2010/main" val="2427708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D6DF6D2-D12D-42F2-914C-D5A66A7FEC09}"/>
              </a:ext>
            </a:extLst>
          </p:cNvPr>
          <p:cNvPicPr>
            <a:picLocks noGrp="1" noChangeAspect="1"/>
          </p:cNvPicPr>
          <p:nvPr>
            <p:ph idx="1"/>
          </p:nvPr>
        </p:nvPicPr>
        <p:blipFill>
          <a:blip r:embed="rId2"/>
          <a:stretch>
            <a:fillRect/>
          </a:stretch>
        </p:blipFill>
        <p:spPr>
          <a:xfrm>
            <a:off x="569570" y="941034"/>
            <a:ext cx="9870570" cy="5170048"/>
          </a:xfrm>
          <a:prstGeom prst="rect">
            <a:avLst/>
          </a:prstGeom>
        </p:spPr>
      </p:pic>
    </p:spTree>
    <p:extLst>
      <p:ext uri="{BB962C8B-B14F-4D97-AF65-F5344CB8AC3E}">
        <p14:creationId xmlns:p14="http://schemas.microsoft.com/office/powerpoint/2010/main" val="3570306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5E42E1-0E3E-447D-8CA3-3A1C8D51A7F9}"/>
              </a:ext>
            </a:extLst>
          </p:cNvPr>
          <p:cNvPicPr>
            <a:picLocks noGrp="1" noChangeAspect="1"/>
          </p:cNvPicPr>
          <p:nvPr>
            <p:ph idx="1"/>
          </p:nvPr>
        </p:nvPicPr>
        <p:blipFill>
          <a:blip r:embed="rId2"/>
          <a:stretch>
            <a:fillRect/>
          </a:stretch>
        </p:blipFill>
        <p:spPr>
          <a:xfrm>
            <a:off x="891512" y="612559"/>
            <a:ext cx="9914625" cy="5697569"/>
          </a:xfrm>
          <a:prstGeom prst="rect">
            <a:avLst/>
          </a:prstGeom>
        </p:spPr>
      </p:pic>
    </p:spTree>
    <p:extLst>
      <p:ext uri="{BB962C8B-B14F-4D97-AF65-F5344CB8AC3E}">
        <p14:creationId xmlns:p14="http://schemas.microsoft.com/office/powerpoint/2010/main" val="976843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DBDBFB1-D1EC-487B-A3DA-AB1926056B67}"/>
              </a:ext>
            </a:extLst>
          </p:cNvPr>
          <p:cNvPicPr>
            <a:picLocks noGrp="1" noChangeAspect="1"/>
          </p:cNvPicPr>
          <p:nvPr>
            <p:ph idx="1"/>
          </p:nvPr>
        </p:nvPicPr>
        <p:blipFill>
          <a:blip r:embed="rId2"/>
          <a:stretch>
            <a:fillRect/>
          </a:stretch>
        </p:blipFill>
        <p:spPr>
          <a:xfrm>
            <a:off x="526651" y="240352"/>
            <a:ext cx="10499415" cy="5936611"/>
          </a:xfrm>
          <a:prstGeom prst="rect">
            <a:avLst/>
          </a:prstGeom>
        </p:spPr>
      </p:pic>
    </p:spTree>
    <p:extLst>
      <p:ext uri="{BB962C8B-B14F-4D97-AF65-F5344CB8AC3E}">
        <p14:creationId xmlns:p14="http://schemas.microsoft.com/office/powerpoint/2010/main" val="2739593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257BE0E-78CB-4D04-B497-00D00CABB0D3}"/>
              </a:ext>
            </a:extLst>
          </p:cNvPr>
          <p:cNvPicPr>
            <a:picLocks noGrp="1" noChangeAspect="1"/>
          </p:cNvPicPr>
          <p:nvPr>
            <p:ph idx="1"/>
          </p:nvPr>
        </p:nvPicPr>
        <p:blipFill>
          <a:blip r:embed="rId2"/>
          <a:stretch>
            <a:fillRect/>
          </a:stretch>
        </p:blipFill>
        <p:spPr>
          <a:xfrm>
            <a:off x="410918" y="295605"/>
            <a:ext cx="10925866" cy="5881358"/>
          </a:xfrm>
          <a:prstGeom prst="rect">
            <a:avLst/>
          </a:prstGeom>
        </p:spPr>
      </p:pic>
    </p:spTree>
    <p:extLst>
      <p:ext uri="{BB962C8B-B14F-4D97-AF65-F5344CB8AC3E}">
        <p14:creationId xmlns:p14="http://schemas.microsoft.com/office/powerpoint/2010/main" val="410974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A3EB85-971D-498F-8585-DC2A594EE38F}"/>
              </a:ext>
            </a:extLst>
          </p:cNvPr>
          <p:cNvPicPr>
            <a:picLocks noGrp="1" noChangeAspect="1"/>
          </p:cNvPicPr>
          <p:nvPr>
            <p:ph idx="1"/>
          </p:nvPr>
        </p:nvPicPr>
        <p:blipFill>
          <a:blip r:embed="rId2"/>
          <a:stretch>
            <a:fillRect/>
          </a:stretch>
        </p:blipFill>
        <p:spPr>
          <a:xfrm>
            <a:off x="466146" y="301926"/>
            <a:ext cx="10444510" cy="5875037"/>
          </a:xfrm>
          <a:prstGeom prst="rect">
            <a:avLst/>
          </a:prstGeom>
        </p:spPr>
      </p:pic>
    </p:spTree>
    <p:extLst>
      <p:ext uri="{BB962C8B-B14F-4D97-AF65-F5344CB8AC3E}">
        <p14:creationId xmlns:p14="http://schemas.microsoft.com/office/powerpoint/2010/main" val="3469121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ED29520-D8FA-4935-9AA1-59504C4FD150}"/>
              </a:ext>
            </a:extLst>
          </p:cNvPr>
          <p:cNvPicPr>
            <a:picLocks noGrp="1" noChangeAspect="1"/>
          </p:cNvPicPr>
          <p:nvPr>
            <p:ph idx="1"/>
          </p:nvPr>
        </p:nvPicPr>
        <p:blipFill>
          <a:blip r:embed="rId2"/>
          <a:stretch>
            <a:fillRect/>
          </a:stretch>
        </p:blipFill>
        <p:spPr>
          <a:xfrm>
            <a:off x="450302" y="148056"/>
            <a:ext cx="10629029" cy="6028907"/>
          </a:xfrm>
          <a:prstGeom prst="rect">
            <a:avLst/>
          </a:prstGeom>
        </p:spPr>
      </p:pic>
    </p:spTree>
    <p:extLst>
      <p:ext uri="{BB962C8B-B14F-4D97-AF65-F5344CB8AC3E}">
        <p14:creationId xmlns:p14="http://schemas.microsoft.com/office/powerpoint/2010/main" val="417151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CC9DDAB-A45A-4E99-8C9F-4A48D0331478}"/>
              </a:ext>
            </a:extLst>
          </p:cNvPr>
          <p:cNvPicPr>
            <a:picLocks noGrp="1" noChangeAspect="1"/>
          </p:cNvPicPr>
          <p:nvPr>
            <p:ph idx="1"/>
          </p:nvPr>
        </p:nvPicPr>
        <p:blipFill>
          <a:blip r:embed="rId2"/>
          <a:stretch>
            <a:fillRect/>
          </a:stretch>
        </p:blipFill>
        <p:spPr>
          <a:xfrm>
            <a:off x="384195" y="236293"/>
            <a:ext cx="10508706" cy="5940670"/>
          </a:xfrm>
          <a:prstGeom prst="rect">
            <a:avLst/>
          </a:prstGeom>
        </p:spPr>
      </p:pic>
    </p:spTree>
    <p:extLst>
      <p:ext uri="{BB962C8B-B14F-4D97-AF65-F5344CB8AC3E}">
        <p14:creationId xmlns:p14="http://schemas.microsoft.com/office/powerpoint/2010/main" val="954009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026FF1-DCAF-4138-96C1-C4A38480622B}"/>
              </a:ext>
            </a:extLst>
          </p:cNvPr>
          <p:cNvPicPr>
            <a:picLocks noGrp="1" noChangeAspect="1"/>
          </p:cNvPicPr>
          <p:nvPr>
            <p:ph idx="1"/>
          </p:nvPr>
        </p:nvPicPr>
        <p:blipFill>
          <a:blip r:embed="rId2"/>
          <a:stretch>
            <a:fillRect/>
          </a:stretch>
        </p:blipFill>
        <p:spPr>
          <a:xfrm>
            <a:off x="524681" y="419810"/>
            <a:ext cx="10128523" cy="5757153"/>
          </a:xfrm>
          <a:prstGeom prst="rect">
            <a:avLst/>
          </a:prstGeom>
        </p:spPr>
      </p:pic>
    </p:spTree>
    <p:extLst>
      <p:ext uri="{BB962C8B-B14F-4D97-AF65-F5344CB8AC3E}">
        <p14:creationId xmlns:p14="http://schemas.microsoft.com/office/powerpoint/2010/main" val="4009927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CA9126-CE87-4D5E-8203-F0CDD796E69C}"/>
              </a:ext>
            </a:extLst>
          </p:cNvPr>
          <p:cNvPicPr>
            <a:picLocks noGrp="1" noChangeAspect="1"/>
          </p:cNvPicPr>
          <p:nvPr>
            <p:ph idx="1"/>
          </p:nvPr>
        </p:nvPicPr>
        <p:blipFill>
          <a:blip r:embed="rId2"/>
          <a:stretch>
            <a:fillRect/>
          </a:stretch>
        </p:blipFill>
        <p:spPr>
          <a:xfrm>
            <a:off x="346306" y="278877"/>
            <a:ext cx="10360164" cy="5898086"/>
          </a:xfrm>
          <a:prstGeom prst="rect">
            <a:avLst/>
          </a:prstGeom>
        </p:spPr>
      </p:pic>
    </p:spTree>
    <p:extLst>
      <p:ext uri="{BB962C8B-B14F-4D97-AF65-F5344CB8AC3E}">
        <p14:creationId xmlns:p14="http://schemas.microsoft.com/office/powerpoint/2010/main" val="2746944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3CFD261-2C2A-4604-A399-688459C92EDD}"/>
              </a:ext>
            </a:extLst>
          </p:cNvPr>
          <p:cNvPicPr>
            <a:picLocks noGrp="1" noChangeAspect="1"/>
          </p:cNvPicPr>
          <p:nvPr>
            <p:ph idx="1"/>
          </p:nvPr>
        </p:nvPicPr>
        <p:blipFill>
          <a:blip r:embed="rId2"/>
          <a:stretch>
            <a:fillRect/>
          </a:stretch>
        </p:blipFill>
        <p:spPr>
          <a:xfrm>
            <a:off x="403015" y="391258"/>
            <a:ext cx="10285700" cy="5785706"/>
          </a:xfrm>
          <a:prstGeom prst="rect">
            <a:avLst/>
          </a:prstGeom>
        </p:spPr>
      </p:pic>
    </p:spTree>
    <p:extLst>
      <p:ext uri="{BB962C8B-B14F-4D97-AF65-F5344CB8AC3E}">
        <p14:creationId xmlns:p14="http://schemas.microsoft.com/office/powerpoint/2010/main" val="314646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DF289B-1EB6-4F63-ACF2-6BA5B600E785}"/>
              </a:ext>
            </a:extLst>
          </p:cNvPr>
          <p:cNvPicPr>
            <a:picLocks noGrp="1" noChangeAspect="1"/>
          </p:cNvPicPr>
          <p:nvPr>
            <p:ph idx="1"/>
          </p:nvPr>
        </p:nvPicPr>
        <p:blipFill>
          <a:blip r:embed="rId2"/>
          <a:stretch>
            <a:fillRect/>
          </a:stretch>
        </p:blipFill>
        <p:spPr>
          <a:xfrm>
            <a:off x="550892" y="404622"/>
            <a:ext cx="10164456" cy="5772342"/>
          </a:xfrm>
          <a:prstGeom prst="rect">
            <a:avLst/>
          </a:prstGeom>
        </p:spPr>
      </p:pic>
    </p:spTree>
    <p:extLst>
      <p:ext uri="{BB962C8B-B14F-4D97-AF65-F5344CB8AC3E}">
        <p14:creationId xmlns:p14="http://schemas.microsoft.com/office/powerpoint/2010/main" val="1797655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E012B1-6B20-40EC-AF5D-FE0CAEC29967}"/>
              </a:ext>
            </a:extLst>
          </p:cNvPr>
          <p:cNvPicPr>
            <a:picLocks noGrp="1" noChangeAspect="1"/>
          </p:cNvPicPr>
          <p:nvPr>
            <p:ph idx="1"/>
          </p:nvPr>
        </p:nvPicPr>
        <p:blipFill>
          <a:blip r:embed="rId2"/>
          <a:stretch>
            <a:fillRect/>
          </a:stretch>
        </p:blipFill>
        <p:spPr>
          <a:xfrm>
            <a:off x="560704" y="335678"/>
            <a:ext cx="10296686" cy="5841286"/>
          </a:xfrm>
          <a:prstGeom prst="rect">
            <a:avLst/>
          </a:prstGeom>
        </p:spPr>
      </p:pic>
    </p:spTree>
    <p:extLst>
      <p:ext uri="{BB962C8B-B14F-4D97-AF65-F5344CB8AC3E}">
        <p14:creationId xmlns:p14="http://schemas.microsoft.com/office/powerpoint/2010/main" val="2352361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B38CC6-4BE4-4FA6-AA8F-FED481920979}"/>
              </a:ext>
            </a:extLst>
          </p:cNvPr>
          <p:cNvPicPr>
            <a:picLocks noGrp="1" noChangeAspect="1"/>
          </p:cNvPicPr>
          <p:nvPr>
            <p:ph idx="1"/>
          </p:nvPr>
        </p:nvPicPr>
        <p:blipFill>
          <a:blip r:embed="rId2"/>
          <a:stretch>
            <a:fillRect/>
          </a:stretch>
        </p:blipFill>
        <p:spPr>
          <a:xfrm>
            <a:off x="834501" y="620095"/>
            <a:ext cx="9454718" cy="5221411"/>
          </a:xfrm>
          <a:prstGeom prst="rect">
            <a:avLst/>
          </a:prstGeom>
        </p:spPr>
      </p:pic>
    </p:spTree>
    <p:extLst>
      <p:ext uri="{BB962C8B-B14F-4D97-AF65-F5344CB8AC3E}">
        <p14:creationId xmlns:p14="http://schemas.microsoft.com/office/powerpoint/2010/main" val="709933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CE4495-6503-4AF0-8646-37E9A36A6B95}"/>
              </a:ext>
            </a:extLst>
          </p:cNvPr>
          <p:cNvPicPr>
            <a:picLocks noGrp="1" noChangeAspect="1"/>
          </p:cNvPicPr>
          <p:nvPr>
            <p:ph idx="1"/>
          </p:nvPr>
        </p:nvPicPr>
        <p:blipFill>
          <a:blip r:embed="rId2"/>
          <a:stretch>
            <a:fillRect/>
          </a:stretch>
        </p:blipFill>
        <p:spPr>
          <a:xfrm>
            <a:off x="816746" y="415824"/>
            <a:ext cx="10276958" cy="5780789"/>
          </a:xfrm>
          <a:prstGeom prst="rect">
            <a:avLst/>
          </a:prstGeom>
        </p:spPr>
      </p:pic>
    </p:spTree>
    <p:extLst>
      <p:ext uri="{BB962C8B-B14F-4D97-AF65-F5344CB8AC3E}">
        <p14:creationId xmlns:p14="http://schemas.microsoft.com/office/powerpoint/2010/main" val="1892720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3B1FC6C-B70B-424E-8E85-47806D786E7C}"/>
              </a:ext>
            </a:extLst>
          </p:cNvPr>
          <p:cNvPicPr>
            <a:picLocks noGrp="1" noChangeAspect="1"/>
          </p:cNvPicPr>
          <p:nvPr>
            <p:ph idx="1"/>
          </p:nvPr>
        </p:nvPicPr>
        <p:blipFill>
          <a:blip r:embed="rId2"/>
          <a:stretch>
            <a:fillRect/>
          </a:stretch>
        </p:blipFill>
        <p:spPr>
          <a:xfrm>
            <a:off x="920825" y="700065"/>
            <a:ext cx="9620087" cy="5173786"/>
          </a:xfrm>
          <a:prstGeom prst="rect">
            <a:avLst/>
          </a:prstGeom>
        </p:spPr>
      </p:pic>
    </p:spTree>
    <p:extLst>
      <p:ext uri="{BB962C8B-B14F-4D97-AF65-F5344CB8AC3E}">
        <p14:creationId xmlns:p14="http://schemas.microsoft.com/office/powerpoint/2010/main" val="2762999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F68CA2-099A-49F7-9322-C06F806B72BB}"/>
              </a:ext>
            </a:extLst>
          </p:cNvPr>
          <p:cNvPicPr>
            <a:picLocks noGrp="1" noChangeAspect="1"/>
          </p:cNvPicPr>
          <p:nvPr>
            <p:ph idx="1"/>
          </p:nvPr>
        </p:nvPicPr>
        <p:blipFill>
          <a:blip r:embed="rId2"/>
          <a:stretch>
            <a:fillRect/>
          </a:stretch>
        </p:blipFill>
        <p:spPr>
          <a:xfrm>
            <a:off x="466146" y="441749"/>
            <a:ext cx="10195936" cy="5735214"/>
          </a:xfrm>
          <a:prstGeom prst="rect">
            <a:avLst/>
          </a:prstGeom>
        </p:spPr>
      </p:pic>
    </p:spTree>
    <p:extLst>
      <p:ext uri="{BB962C8B-B14F-4D97-AF65-F5344CB8AC3E}">
        <p14:creationId xmlns:p14="http://schemas.microsoft.com/office/powerpoint/2010/main" val="3506578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BC0D397-559E-46D8-BB98-E1AA05987DD5}"/>
              </a:ext>
            </a:extLst>
          </p:cNvPr>
          <p:cNvPicPr>
            <a:picLocks noGrp="1" noChangeAspect="1"/>
          </p:cNvPicPr>
          <p:nvPr>
            <p:ph idx="1"/>
          </p:nvPr>
        </p:nvPicPr>
        <p:blipFill>
          <a:blip r:embed="rId2"/>
          <a:stretch>
            <a:fillRect/>
          </a:stretch>
        </p:blipFill>
        <p:spPr>
          <a:xfrm>
            <a:off x="734447" y="552720"/>
            <a:ext cx="9998655" cy="5624243"/>
          </a:xfrm>
          <a:prstGeom prst="rect">
            <a:avLst/>
          </a:prstGeom>
        </p:spPr>
      </p:pic>
    </p:spTree>
    <p:extLst>
      <p:ext uri="{BB962C8B-B14F-4D97-AF65-F5344CB8AC3E}">
        <p14:creationId xmlns:p14="http://schemas.microsoft.com/office/powerpoint/2010/main" val="2690321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B29F56-6EEA-46E9-8FC3-3FA450DFCF7A}"/>
              </a:ext>
            </a:extLst>
          </p:cNvPr>
          <p:cNvPicPr>
            <a:picLocks noGrp="1" noChangeAspect="1"/>
          </p:cNvPicPr>
          <p:nvPr>
            <p:ph idx="1"/>
          </p:nvPr>
        </p:nvPicPr>
        <p:blipFill>
          <a:blip r:embed="rId2"/>
          <a:stretch>
            <a:fillRect/>
          </a:stretch>
        </p:blipFill>
        <p:spPr>
          <a:xfrm>
            <a:off x="513493" y="408458"/>
            <a:ext cx="10255121" cy="5768505"/>
          </a:xfrm>
          <a:prstGeom prst="rect">
            <a:avLst/>
          </a:prstGeom>
        </p:spPr>
      </p:pic>
    </p:spTree>
    <p:extLst>
      <p:ext uri="{BB962C8B-B14F-4D97-AF65-F5344CB8AC3E}">
        <p14:creationId xmlns:p14="http://schemas.microsoft.com/office/powerpoint/2010/main" val="4200372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98B34D-AA4B-4AEB-87CB-8DC1E621E0C1}"/>
              </a:ext>
            </a:extLst>
          </p:cNvPr>
          <p:cNvPicPr>
            <a:picLocks noGrp="1" noChangeAspect="1"/>
          </p:cNvPicPr>
          <p:nvPr>
            <p:ph idx="1"/>
          </p:nvPr>
        </p:nvPicPr>
        <p:blipFill>
          <a:blip r:embed="rId2"/>
          <a:stretch>
            <a:fillRect/>
          </a:stretch>
        </p:blipFill>
        <p:spPr>
          <a:xfrm>
            <a:off x="514163" y="129068"/>
            <a:ext cx="10600680" cy="6047896"/>
          </a:xfrm>
          <a:prstGeom prst="rect">
            <a:avLst/>
          </a:prstGeom>
        </p:spPr>
      </p:pic>
    </p:spTree>
    <p:extLst>
      <p:ext uri="{BB962C8B-B14F-4D97-AF65-F5344CB8AC3E}">
        <p14:creationId xmlns:p14="http://schemas.microsoft.com/office/powerpoint/2010/main" val="542889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7B96AFA-BC01-4236-86B4-C7BF076B30D7}"/>
              </a:ext>
            </a:extLst>
          </p:cNvPr>
          <p:cNvPicPr>
            <a:picLocks noGrp="1" noChangeAspect="1"/>
          </p:cNvPicPr>
          <p:nvPr>
            <p:ph idx="1"/>
          </p:nvPr>
        </p:nvPicPr>
        <p:blipFill>
          <a:blip r:embed="rId2"/>
          <a:stretch>
            <a:fillRect/>
          </a:stretch>
        </p:blipFill>
        <p:spPr>
          <a:xfrm>
            <a:off x="471891" y="264850"/>
            <a:ext cx="10412132" cy="5912113"/>
          </a:xfrm>
          <a:prstGeom prst="rect">
            <a:avLst/>
          </a:prstGeom>
        </p:spPr>
      </p:pic>
    </p:spTree>
    <p:extLst>
      <p:ext uri="{BB962C8B-B14F-4D97-AF65-F5344CB8AC3E}">
        <p14:creationId xmlns:p14="http://schemas.microsoft.com/office/powerpoint/2010/main" val="3520550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B48F95E-62ED-4CC6-ADC5-96E01B2E45D7}"/>
              </a:ext>
            </a:extLst>
          </p:cNvPr>
          <p:cNvPicPr>
            <a:picLocks noGrp="1" noChangeAspect="1"/>
          </p:cNvPicPr>
          <p:nvPr>
            <p:ph idx="1"/>
          </p:nvPr>
        </p:nvPicPr>
        <p:blipFill>
          <a:blip r:embed="rId2"/>
          <a:stretch>
            <a:fillRect/>
          </a:stretch>
        </p:blipFill>
        <p:spPr>
          <a:xfrm>
            <a:off x="592405" y="208156"/>
            <a:ext cx="10611214" cy="5968808"/>
          </a:xfrm>
          <a:prstGeom prst="rect">
            <a:avLst/>
          </a:prstGeom>
        </p:spPr>
      </p:pic>
    </p:spTree>
    <p:extLst>
      <p:ext uri="{BB962C8B-B14F-4D97-AF65-F5344CB8AC3E}">
        <p14:creationId xmlns:p14="http://schemas.microsoft.com/office/powerpoint/2010/main" val="3802295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FECF703-8569-42B6-B6E4-701DFB2B9A1B}"/>
              </a:ext>
            </a:extLst>
          </p:cNvPr>
          <p:cNvPicPr>
            <a:picLocks noGrp="1" noChangeAspect="1"/>
          </p:cNvPicPr>
          <p:nvPr>
            <p:ph idx="1"/>
          </p:nvPr>
        </p:nvPicPr>
        <p:blipFill>
          <a:blip r:embed="rId2"/>
          <a:stretch>
            <a:fillRect/>
          </a:stretch>
        </p:blipFill>
        <p:spPr>
          <a:xfrm>
            <a:off x="912989" y="580215"/>
            <a:ext cx="9592405" cy="5395728"/>
          </a:xfrm>
          <a:prstGeom prst="rect">
            <a:avLst/>
          </a:prstGeom>
        </p:spPr>
      </p:pic>
    </p:spTree>
    <p:extLst>
      <p:ext uri="{BB962C8B-B14F-4D97-AF65-F5344CB8AC3E}">
        <p14:creationId xmlns:p14="http://schemas.microsoft.com/office/powerpoint/2010/main" val="1998112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9322C6-3033-43FF-8D1D-364C86116BE9}"/>
              </a:ext>
            </a:extLst>
          </p:cNvPr>
          <p:cNvPicPr>
            <a:picLocks noGrp="1" noChangeAspect="1"/>
          </p:cNvPicPr>
          <p:nvPr>
            <p:ph idx="1"/>
          </p:nvPr>
        </p:nvPicPr>
        <p:blipFill>
          <a:blip r:embed="rId2"/>
          <a:stretch>
            <a:fillRect/>
          </a:stretch>
        </p:blipFill>
        <p:spPr>
          <a:xfrm>
            <a:off x="639753" y="454510"/>
            <a:ext cx="10173249" cy="5722453"/>
          </a:xfrm>
          <a:prstGeom prst="rect">
            <a:avLst/>
          </a:prstGeom>
        </p:spPr>
      </p:pic>
    </p:spTree>
    <p:extLst>
      <p:ext uri="{BB962C8B-B14F-4D97-AF65-F5344CB8AC3E}">
        <p14:creationId xmlns:p14="http://schemas.microsoft.com/office/powerpoint/2010/main" val="2871366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9E6D252-D5D4-44EA-80C7-5B73467DCDF7}"/>
              </a:ext>
            </a:extLst>
          </p:cNvPr>
          <p:cNvPicPr>
            <a:picLocks noGrp="1" noChangeAspect="1"/>
          </p:cNvPicPr>
          <p:nvPr>
            <p:ph idx="1"/>
          </p:nvPr>
        </p:nvPicPr>
        <p:blipFill>
          <a:blip r:embed="rId2"/>
          <a:stretch>
            <a:fillRect/>
          </a:stretch>
        </p:blipFill>
        <p:spPr>
          <a:xfrm>
            <a:off x="592405" y="392922"/>
            <a:ext cx="10282741" cy="5784042"/>
          </a:xfrm>
          <a:prstGeom prst="rect">
            <a:avLst/>
          </a:prstGeom>
        </p:spPr>
      </p:pic>
    </p:spTree>
    <p:extLst>
      <p:ext uri="{BB962C8B-B14F-4D97-AF65-F5344CB8AC3E}">
        <p14:creationId xmlns:p14="http://schemas.microsoft.com/office/powerpoint/2010/main" val="2553936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7998455-014D-4723-B0DA-1ECB5B851BCD}"/>
              </a:ext>
            </a:extLst>
          </p:cNvPr>
          <p:cNvPicPr>
            <a:picLocks noGrp="1" noChangeAspect="1"/>
          </p:cNvPicPr>
          <p:nvPr>
            <p:ph idx="1"/>
          </p:nvPr>
        </p:nvPicPr>
        <p:blipFill>
          <a:blip r:embed="rId2"/>
          <a:stretch>
            <a:fillRect/>
          </a:stretch>
        </p:blipFill>
        <p:spPr>
          <a:xfrm>
            <a:off x="82634" y="397559"/>
            <a:ext cx="10934554" cy="6251739"/>
          </a:xfrm>
          <a:prstGeom prst="rect">
            <a:avLst/>
          </a:prstGeom>
        </p:spPr>
      </p:pic>
    </p:spTree>
    <p:extLst>
      <p:ext uri="{BB962C8B-B14F-4D97-AF65-F5344CB8AC3E}">
        <p14:creationId xmlns:p14="http://schemas.microsoft.com/office/powerpoint/2010/main" val="397941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B49C3E7-F7A3-41A0-8656-F710F09412A9}"/>
              </a:ext>
            </a:extLst>
          </p:cNvPr>
          <p:cNvPicPr>
            <a:picLocks noGrp="1" noChangeAspect="1"/>
          </p:cNvPicPr>
          <p:nvPr>
            <p:ph idx="1"/>
          </p:nvPr>
        </p:nvPicPr>
        <p:blipFill>
          <a:blip r:embed="rId2"/>
          <a:stretch>
            <a:fillRect/>
          </a:stretch>
        </p:blipFill>
        <p:spPr>
          <a:xfrm>
            <a:off x="821610" y="887768"/>
            <a:ext cx="10199830" cy="5289196"/>
          </a:xfrm>
          <a:prstGeom prst="rect">
            <a:avLst/>
          </a:prstGeom>
        </p:spPr>
      </p:pic>
    </p:spTree>
    <p:extLst>
      <p:ext uri="{BB962C8B-B14F-4D97-AF65-F5344CB8AC3E}">
        <p14:creationId xmlns:p14="http://schemas.microsoft.com/office/powerpoint/2010/main" val="2216410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99A085-C424-4D98-8C79-5597854990C1}"/>
              </a:ext>
            </a:extLst>
          </p:cNvPr>
          <p:cNvPicPr>
            <a:picLocks noGrp="1" noChangeAspect="1"/>
          </p:cNvPicPr>
          <p:nvPr>
            <p:ph idx="1"/>
          </p:nvPr>
        </p:nvPicPr>
        <p:blipFill>
          <a:blip r:embed="rId2"/>
          <a:stretch>
            <a:fillRect/>
          </a:stretch>
        </p:blipFill>
        <p:spPr>
          <a:xfrm>
            <a:off x="488271" y="319365"/>
            <a:ext cx="10413507" cy="5857598"/>
          </a:xfrm>
          <a:prstGeom prst="rect">
            <a:avLst/>
          </a:prstGeom>
        </p:spPr>
      </p:pic>
    </p:spTree>
    <p:extLst>
      <p:ext uri="{BB962C8B-B14F-4D97-AF65-F5344CB8AC3E}">
        <p14:creationId xmlns:p14="http://schemas.microsoft.com/office/powerpoint/2010/main" val="2595105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35B323-D71F-420F-8A61-86B7791F55FA}"/>
              </a:ext>
            </a:extLst>
          </p:cNvPr>
          <p:cNvPicPr>
            <a:picLocks noGrp="1" noChangeAspect="1"/>
          </p:cNvPicPr>
          <p:nvPr>
            <p:ph idx="1"/>
          </p:nvPr>
        </p:nvPicPr>
        <p:blipFill>
          <a:blip r:embed="rId2"/>
          <a:stretch>
            <a:fillRect/>
          </a:stretch>
        </p:blipFill>
        <p:spPr>
          <a:xfrm>
            <a:off x="418798" y="365180"/>
            <a:ext cx="10332060" cy="5811784"/>
          </a:xfrm>
          <a:prstGeom prst="rect">
            <a:avLst/>
          </a:prstGeom>
        </p:spPr>
      </p:pic>
    </p:spTree>
    <p:extLst>
      <p:ext uri="{BB962C8B-B14F-4D97-AF65-F5344CB8AC3E}">
        <p14:creationId xmlns:p14="http://schemas.microsoft.com/office/powerpoint/2010/main" val="3617380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68B1F5D-4D6B-453E-B2F0-6B15D20EE442}"/>
              </a:ext>
            </a:extLst>
          </p:cNvPr>
          <p:cNvPicPr>
            <a:picLocks noGrp="1" noChangeAspect="1"/>
          </p:cNvPicPr>
          <p:nvPr>
            <p:ph idx="1"/>
          </p:nvPr>
        </p:nvPicPr>
        <p:blipFill>
          <a:blip r:embed="rId2"/>
          <a:stretch>
            <a:fillRect/>
          </a:stretch>
        </p:blipFill>
        <p:spPr>
          <a:xfrm>
            <a:off x="718667" y="483918"/>
            <a:ext cx="10120968" cy="5693045"/>
          </a:xfrm>
          <a:prstGeom prst="rect">
            <a:avLst/>
          </a:prstGeom>
        </p:spPr>
      </p:pic>
    </p:spTree>
    <p:extLst>
      <p:ext uri="{BB962C8B-B14F-4D97-AF65-F5344CB8AC3E}">
        <p14:creationId xmlns:p14="http://schemas.microsoft.com/office/powerpoint/2010/main" val="391233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006E35-8739-4F6A-9001-DBCF900C5DC7}"/>
              </a:ext>
            </a:extLst>
          </p:cNvPr>
          <p:cNvPicPr>
            <a:picLocks noGrp="1" noChangeAspect="1"/>
          </p:cNvPicPr>
          <p:nvPr>
            <p:ph idx="1"/>
          </p:nvPr>
        </p:nvPicPr>
        <p:blipFill>
          <a:blip r:embed="rId2"/>
          <a:stretch>
            <a:fillRect/>
          </a:stretch>
        </p:blipFill>
        <p:spPr>
          <a:xfrm>
            <a:off x="529276" y="387374"/>
            <a:ext cx="10292604" cy="5789589"/>
          </a:xfrm>
          <a:prstGeom prst="rect">
            <a:avLst/>
          </a:prstGeom>
        </p:spPr>
      </p:pic>
    </p:spTree>
    <p:extLst>
      <p:ext uri="{BB962C8B-B14F-4D97-AF65-F5344CB8AC3E}">
        <p14:creationId xmlns:p14="http://schemas.microsoft.com/office/powerpoint/2010/main" val="2718500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D48989-2A58-485E-B9EA-9CA80A005510}"/>
              </a:ext>
            </a:extLst>
          </p:cNvPr>
          <p:cNvPicPr>
            <a:picLocks noGrp="1" noChangeAspect="1"/>
          </p:cNvPicPr>
          <p:nvPr>
            <p:ph idx="1"/>
          </p:nvPr>
        </p:nvPicPr>
        <p:blipFill>
          <a:blip r:embed="rId2"/>
          <a:stretch>
            <a:fillRect/>
          </a:stretch>
        </p:blipFill>
        <p:spPr>
          <a:xfrm>
            <a:off x="434581" y="313024"/>
            <a:ext cx="10440565" cy="5872818"/>
          </a:xfrm>
          <a:prstGeom prst="rect">
            <a:avLst/>
          </a:prstGeom>
        </p:spPr>
      </p:pic>
    </p:spTree>
    <p:extLst>
      <p:ext uri="{BB962C8B-B14F-4D97-AF65-F5344CB8AC3E}">
        <p14:creationId xmlns:p14="http://schemas.microsoft.com/office/powerpoint/2010/main" val="3657724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79815E-6040-4E4B-9C5A-A8F248AC1197}"/>
              </a:ext>
            </a:extLst>
          </p:cNvPr>
          <p:cNvPicPr>
            <a:picLocks noGrp="1" noChangeAspect="1"/>
          </p:cNvPicPr>
          <p:nvPr>
            <p:ph idx="1"/>
          </p:nvPr>
        </p:nvPicPr>
        <p:blipFill>
          <a:blip r:embed="rId2"/>
          <a:stretch>
            <a:fillRect/>
          </a:stretch>
        </p:blipFill>
        <p:spPr>
          <a:xfrm>
            <a:off x="276755" y="727968"/>
            <a:ext cx="11255337" cy="6331127"/>
          </a:xfrm>
          <a:prstGeom prst="rect">
            <a:avLst/>
          </a:prstGeom>
        </p:spPr>
      </p:pic>
    </p:spTree>
    <p:extLst>
      <p:ext uri="{BB962C8B-B14F-4D97-AF65-F5344CB8AC3E}">
        <p14:creationId xmlns:p14="http://schemas.microsoft.com/office/powerpoint/2010/main" val="2835979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5B2D4E0-3476-4B26-8360-054C644A1CB5}"/>
              </a:ext>
            </a:extLst>
          </p:cNvPr>
          <p:cNvPicPr>
            <a:picLocks noGrp="1" noChangeAspect="1"/>
          </p:cNvPicPr>
          <p:nvPr>
            <p:ph idx="1"/>
          </p:nvPr>
        </p:nvPicPr>
        <p:blipFill>
          <a:blip r:embed="rId2"/>
          <a:stretch>
            <a:fillRect/>
          </a:stretch>
        </p:blipFill>
        <p:spPr>
          <a:xfrm>
            <a:off x="375397" y="351103"/>
            <a:ext cx="10943632" cy="6155793"/>
          </a:xfrm>
          <a:prstGeom prst="rect">
            <a:avLst/>
          </a:prstGeom>
        </p:spPr>
      </p:pic>
    </p:spTree>
    <p:extLst>
      <p:ext uri="{BB962C8B-B14F-4D97-AF65-F5344CB8AC3E}">
        <p14:creationId xmlns:p14="http://schemas.microsoft.com/office/powerpoint/2010/main" val="116734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994AE5B-CFB5-4522-BDBD-5A6E8A5D95DE}"/>
              </a:ext>
            </a:extLst>
          </p:cNvPr>
          <p:cNvPicPr>
            <a:picLocks noGrp="1" noChangeAspect="1"/>
          </p:cNvPicPr>
          <p:nvPr>
            <p:ph idx="1"/>
          </p:nvPr>
        </p:nvPicPr>
        <p:blipFill>
          <a:blip r:embed="rId2"/>
          <a:stretch>
            <a:fillRect/>
          </a:stretch>
        </p:blipFill>
        <p:spPr>
          <a:xfrm>
            <a:off x="434581" y="359076"/>
            <a:ext cx="10342910" cy="5817887"/>
          </a:xfrm>
          <a:prstGeom prst="rect">
            <a:avLst/>
          </a:prstGeom>
        </p:spPr>
      </p:pic>
    </p:spTree>
    <p:extLst>
      <p:ext uri="{BB962C8B-B14F-4D97-AF65-F5344CB8AC3E}">
        <p14:creationId xmlns:p14="http://schemas.microsoft.com/office/powerpoint/2010/main" val="2987008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27">
            <a:extLst>
              <a:ext uri="{FF2B5EF4-FFF2-40B4-BE49-F238E27FC236}">
                <a16:creationId xmlns:a16="http://schemas.microsoft.com/office/drawing/2014/main" id="{2F343D1A-D072-4FC3-AF66-B8154C8F90F1}"/>
              </a:ext>
            </a:extLst>
          </p:cNvPr>
          <p:cNvPicPr>
            <a:picLocks noGrp="1" noChangeAspect="1"/>
          </p:cNvPicPr>
          <p:nvPr>
            <p:ph idx="1"/>
          </p:nvPr>
        </p:nvPicPr>
        <p:blipFill>
          <a:blip r:embed="rId2"/>
          <a:stretch>
            <a:fillRect/>
          </a:stretch>
        </p:blipFill>
        <p:spPr>
          <a:xfrm>
            <a:off x="241895" y="356702"/>
            <a:ext cx="11006113" cy="5820261"/>
          </a:xfrm>
          <a:prstGeom prst="rect">
            <a:avLst/>
          </a:prstGeom>
        </p:spPr>
      </p:pic>
    </p:spTree>
    <p:extLst>
      <p:ext uri="{BB962C8B-B14F-4D97-AF65-F5344CB8AC3E}">
        <p14:creationId xmlns:p14="http://schemas.microsoft.com/office/powerpoint/2010/main" val="359379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92CD75-2278-4A91-8BC9-D11A30059B03}"/>
              </a:ext>
            </a:extLst>
          </p:cNvPr>
          <p:cNvPicPr>
            <a:picLocks noGrp="1" noChangeAspect="1"/>
          </p:cNvPicPr>
          <p:nvPr>
            <p:ph idx="1"/>
          </p:nvPr>
        </p:nvPicPr>
        <p:blipFill>
          <a:blip r:embed="rId2"/>
          <a:stretch>
            <a:fillRect/>
          </a:stretch>
        </p:blipFill>
        <p:spPr>
          <a:xfrm>
            <a:off x="533457" y="210618"/>
            <a:ext cx="10421587" cy="5966345"/>
          </a:xfrm>
          <a:prstGeom prst="rect">
            <a:avLst/>
          </a:prstGeom>
        </p:spPr>
      </p:pic>
    </p:spTree>
    <p:extLst>
      <p:ext uri="{BB962C8B-B14F-4D97-AF65-F5344CB8AC3E}">
        <p14:creationId xmlns:p14="http://schemas.microsoft.com/office/powerpoint/2010/main" val="372007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15D9A73-E61A-46D0-A8E1-CF33FBA37E43}"/>
              </a:ext>
            </a:extLst>
          </p:cNvPr>
          <p:cNvPicPr>
            <a:picLocks noGrp="1" noChangeAspect="1"/>
          </p:cNvPicPr>
          <p:nvPr>
            <p:ph idx="1"/>
          </p:nvPr>
        </p:nvPicPr>
        <p:blipFill>
          <a:blip r:embed="rId2"/>
          <a:stretch>
            <a:fillRect/>
          </a:stretch>
        </p:blipFill>
        <p:spPr>
          <a:xfrm>
            <a:off x="371451" y="253653"/>
            <a:ext cx="10530328" cy="5923310"/>
          </a:xfrm>
          <a:prstGeom prst="rect">
            <a:avLst/>
          </a:prstGeom>
        </p:spPr>
      </p:pic>
    </p:spTree>
    <p:extLst>
      <p:ext uri="{BB962C8B-B14F-4D97-AF65-F5344CB8AC3E}">
        <p14:creationId xmlns:p14="http://schemas.microsoft.com/office/powerpoint/2010/main" val="2328072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A5CD-3165-40DD-AF14-83F5D0C4D81A}"/>
              </a:ext>
            </a:extLst>
          </p:cNvPr>
          <p:cNvSpPr>
            <a:spLocks noGrp="1"/>
          </p:cNvSpPr>
          <p:nvPr>
            <p:ph type="title"/>
          </p:nvPr>
        </p:nvSpPr>
        <p:spPr>
          <a:xfrm>
            <a:off x="838200" y="365126"/>
            <a:ext cx="10515600" cy="948770"/>
          </a:xfrm>
        </p:spPr>
        <p:txBody>
          <a:bodyPr/>
          <a:lstStyle/>
          <a:p>
            <a:r>
              <a:rPr lang="en-IN" dirty="0"/>
              <a:t>CVCS  vs. DVCS</a:t>
            </a:r>
          </a:p>
        </p:txBody>
      </p:sp>
      <p:pic>
        <p:nvPicPr>
          <p:cNvPr id="4" name="Content Placeholder 3">
            <a:extLst>
              <a:ext uri="{FF2B5EF4-FFF2-40B4-BE49-F238E27FC236}">
                <a16:creationId xmlns:a16="http://schemas.microsoft.com/office/drawing/2014/main" id="{9E07D1CF-CF26-4A79-BF05-61E323342D21}"/>
              </a:ext>
            </a:extLst>
          </p:cNvPr>
          <p:cNvPicPr>
            <a:picLocks noGrp="1" noChangeAspect="1"/>
          </p:cNvPicPr>
          <p:nvPr>
            <p:ph idx="1"/>
          </p:nvPr>
        </p:nvPicPr>
        <p:blipFill>
          <a:blip r:embed="rId2"/>
          <a:stretch>
            <a:fillRect/>
          </a:stretch>
        </p:blipFill>
        <p:spPr>
          <a:xfrm>
            <a:off x="1216241" y="1363720"/>
            <a:ext cx="9118729" cy="4759977"/>
          </a:xfrm>
          <a:prstGeom prst="rect">
            <a:avLst/>
          </a:prstGeom>
        </p:spPr>
      </p:pic>
    </p:spTree>
    <p:extLst>
      <p:ext uri="{BB962C8B-B14F-4D97-AF65-F5344CB8AC3E}">
        <p14:creationId xmlns:p14="http://schemas.microsoft.com/office/powerpoint/2010/main" val="230729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903</Words>
  <Application>Microsoft Office PowerPoint</Application>
  <PresentationFormat>Widescreen</PresentationFormat>
  <Paragraphs>36</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Courier</vt:lpstr>
      <vt:lpstr>Office Theme</vt:lpstr>
      <vt:lpstr>Git-GitHub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CVCS  vs. DVCS</vt:lpstr>
      <vt:lpstr>PowerPoint Presentation</vt:lpstr>
      <vt:lpstr>PowerPoint Presentation</vt:lpstr>
      <vt:lpstr>PowerPoint Presentation</vt:lpstr>
      <vt:lpstr> A Short History of Git </vt:lpstr>
      <vt:lpstr>PowerPoint Presentation</vt:lpstr>
      <vt:lpstr>Git- Way of storing and working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Rekha Sairam</dc:creator>
  <cp:lastModifiedBy>Rekha Sairam</cp:lastModifiedBy>
  <cp:revision>14</cp:revision>
  <dcterms:created xsi:type="dcterms:W3CDTF">2020-11-16T10:55:50Z</dcterms:created>
  <dcterms:modified xsi:type="dcterms:W3CDTF">2020-11-17T14:42:56Z</dcterms:modified>
</cp:coreProperties>
</file>